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D4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095" autoAdjust="0"/>
  </p:normalViewPr>
  <p:slideViewPr>
    <p:cSldViewPr>
      <p:cViewPr varScale="1">
        <p:scale>
          <a:sx n="70" d="100"/>
          <a:sy n="70" d="100"/>
        </p:scale>
        <p:origin x="71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9BB02-60DA-46D7-80C0-BE90FB4C38E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806A8-2AE0-4B46-99A2-9C47A1D1E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95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806A8-2AE0-4B46-99A2-9C47A1D1EF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9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" r="49672"/>
          <a:stretch/>
        </p:blipFill>
        <p:spPr>
          <a:xfrm>
            <a:off x="0" y="1676400"/>
            <a:ext cx="9144000" cy="3989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229600" cy="2514599"/>
          </a:xfrm>
        </p:spPr>
        <p:txBody>
          <a:bodyPr>
            <a:noAutofit/>
          </a:bodyPr>
          <a:lstStyle>
            <a:lvl1pPr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229600" cy="1066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fld id="{44CDA988-E53B-4089-86E7-AD5042731DD3}" type="datetimeFigureOut">
              <a:rPr lang="en-GB" smtClean="0"/>
              <a:pPr/>
              <a:t>24/07/2018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fld id="{575D0CC2-870C-4870-B06C-DE04CC661C6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4572000" cy="50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93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eader + Img -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0"/>
            <a:ext cx="4572000" cy="6858000"/>
          </a:xfrm>
          <a:solidFill>
            <a:schemeClr val="accent1">
              <a:alpha val="95000"/>
            </a:schemeClr>
          </a:solidFill>
        </p:spPr>
        <p:txBody>
          <a:bodyPr lIns="457200" tIns="457200" rIns="457200" bIns="4572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425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158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0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" r="17019" b="9677"/>
          <a:stretch/>
        </p:blipFill>
        <p:spPr>
          <a:xfrm>
            <a:off x="-18143" y="4724400"/>
            <a:ext cx="9162143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58628" cy="5667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229600" cy="533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40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295400"/>
            <a:ext cx="9144000" cy="426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1" t="7575" r="13783" b="-4463"/>
          <a:stretch/>
        </p:blipFill>
        <p:spPr>
          <a:xfrm>
            <a:off x="0" y="1295400"/>
            <a:ext cx="9144001" cy="36630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295401"/>
            <a:ext cx="8229600" cy="2133599"/>
          </a:xfrm>
        </p:spPr>
        <p:txBody>
          <a:bodyPr>
            <a:noAutofit/>
          </a:bodyPr>
          <a:lstStyle>
            <a:lvl1pPr>
              <a:defRPr sz="115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229600" cy="609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4958443"/>
            <a:ext cx="2133600" cy="365125"/>
          </a:xfr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fld id="{44CDA988-E53B-4089-86E7-AD5042731DD3}" type="datetimeFigureOut">
              <a:rPr lang="en-GB" smtClean="0"/>
              <a:pPr/>
              <a:t>24/07/2018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4958443"/>
            <a:ext cx="2895600" cy="365125"/>
          </a:xfr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4958443"/>
            <a:ext cx="2133600" cy="365125"/>
          </a:xfr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fld id="{575D0CC2-870C-4870-B06C-DE04CC661C6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4572000" cy="501015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78543" y="6096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0" i="0" u="none" strike="noStrike" kern="1200" baseline="30000" dirty="0" smtClean="0">
                <a:solidFill>
                  <a:schemeClr val="accent2"/>
                </a:solidFill>
                <a:latin typeface="FontAwesome" pitchFamily="50" charset="0"/>
                <a:ea typeface="+mn-ea"/>
                <a:cs typeface="+mn-cs"/>
              </a:rPr>
              <a:t></a:t>
            </a:r>
            <a:r>
              <a:rPr lang="en-GB" sz="3200" b="0" i="0" u="none" strike="noStrike" kern="1200" baseline="30000" dirty="0" err="1" smtClean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GirlsNotBrides</a:t>
            </a:r>
            <a:endParaRPr lang="en-GB" sz="3200" b="0" i="0" u="none" strike="noStrike" kern="1200" baseline="30000" dirty="0" smtClean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957286" y="6110514"/>
            <a:ext cx="198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AA819"/>
                </a:solidFill>
                <a:effectLst/>
                <a:uLnTx/>
                <a:uFillTx/>
                <a:latin typeface="FontAwesome" pitchFamily="50" charset="0"/>
                <a:ea typeface="+mn-ea"/>
                <a:cs typeface="+mn-cs"/>
              </a:rPr>
              <a:t></a:t>
            </a:r>
            <a:r>
              <a:rPr kumimoji="0" lang="en-GB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04048">
                    <a:lumMod val="50000"/>
                  </a:srgb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GirlsNotBrides</a:t>
            </a:r>
            <a:endParaRPr kumimoji="0" lang="en-GB" sz="3200" b="0" i="0" u="none" strike="noStrike" kern="1200" cap="none" spc="0" normalizeH="0" baseline="30000" noProof="0" dirty="0" smtClean="0">
              <a:ln>
                <a:noFill/>
              </a:ln>
              <a:solidFill>
                <a:srgbClr val="304048">
                  <a:lumMod val="5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953000" y="6096000"/>
            <a:ext cx="3497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AA819"/>
                </a:solidFill>
                <a:effectLst/>
                <a:uLnTx/>
                <a:uFillTx/>
                <a:latin typeface="FontAwesome" pitchFamily="50" charset="0"/>
                <a:ea typeface="+mn-ea"/>
                <a:cs typeface="+mn-cs"/>
              </a:rPr>
              <a:t>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04048">
                    <a:lumMod val="50000"/>
                  </a:srgb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0044 (0)20 1234 5678</a:t>
            </a:r>
          </a:p>
        </p:txBody>
      </p:sp>
    </p:spTree>
    <p:extLst>
      <p:ext uri="{BB962C8B-B14F-4D97-AF65-F5344CB8AC3E}">
        <p14:creationId xmlns:p14="http://schemas.microsoft.com/office/powerpoint/2010/main" val="2768353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83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2" t="-11848" r="12586" b="-5493"/>
          <a:stretch/>
        </p:blipFill>
        <p:spPr>
          <a:xfrm>
            <a:off x="0" y="3614056"/>
            <a:ext cx="9144000" cy="30189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1"/>
            <a:ext cx="7772400" cy="533399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fld id="{44CDA988-E53B-4089-86E7-AD5042731DD3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fld id="{575D0CC2-870C-4870-B06C-DE04CC661C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2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5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67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Img -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0"/>
            <a:ext cx="4572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4572000" cy="6858000"/>
          </a:xfrm>
          <a:solidFill>
            <a:srgbClr val="FFFFFF"/>
          </a:solidFill>
        </p:spPr>
        <p:txBody>
          <a:bodyPr lIns="457200" tIns="457200" rIns="457200" bIns="4572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562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Img -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572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7486" y="0"/>
            <a:ext cx="4572000" cy="6858000"/>
          </a:xfrm>
          <a:solidFill>
            <a:srgbClr val="FFFFFF"/>
          </a:solidFill>
        </p:spPr>
        <p:txBody>
          <a:bodyPr lIns="457200" tIns="457200" rIns="457200" bIns="4572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958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+ Img -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4572000" cy="6858000"/>
          </a:xfrm>
          <a:solidFill>
            <a:schemeClr val="accent1">
              <a:alpha val="95000"/>
            </a:schemeClr>
          </a:solidFill>
        </p:spPr>
        <p:txBody>
          <a:bodyPr lIns="457200" tIns="457200" rIns="457200" bIns="4572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15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A988-E53B-4089-86E7-AD5042731DD3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0CC2-870C-4870-B06C-DE04CC661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1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9" r:id="rId8"/>
    <p:sldLayoutId id="2147483660" r:id="rId9"/>
    <p:sldLayoutId id="2147483661" r:id="rId10"/>
    <p:sldLayoutId id="2147483655" r:id="rId11"/>
    <p:sldLayoutId id="2147483656" r:id="rId12"/>
    <p:sldLayoutId id="2147483657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152400" y="4200145"/>
            <a:ext cx="4953001" cy="27733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smtClean="0"/>
              <a:t>Deborah </a:t>
            </a:r>
            <a:r>
              <a:rPr lang="en-GB" sz="1600" b="1" dirty="0" err="1" smtClean="0"/>
              <a:t>Birx</a:t>
            </a:r>
            <a:r>
              <a:rPr lang="en-GB" sz="1600" dirty="0" smtClean="0"/>
              <a:t>: @PEPFAR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smtClean="0"/>
              <a:t>Catherine </a:t>
            </a:r>
            <a:r>
              <a:rPr lang="en-GB" sz="1600" b="1" dirty="0" err="1" smtClean="0"/>
              <a:t>Sozi</a:t>
            </a:r>
            <a:r>
              <a:rPr lang="en-GB" sz="1600" dirty="0" smtClean="0"/>
              <a:t>: @</a:t>
            </a:r>
            <a:r>
              <a:rPr lang="en-GB" sz="1600" dirty="0" err="1" smtClean="0"/>
              <a:t>SoziSozic</a:t>
            </a:r>
            <a:endParaRPr lang="en-GB" sz="16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err="1" smtClean="0"/>
              <a:t>Chimwemwe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Mablekisi</a:t>
            </a:r>
            <a:endParaRPr lang="en-GB" sz="16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smtClean="0"/>
              <a:t>Heather Boonstra</a:t>
            </a:r>
            <a:r>
              <a:rPr lang="en-GB" sz="1600" dirty="0" smtClean="0"/>
              <a:t>: @</a:t>
            </a:r>
            <a:r>
              <a:rPr lang="en-GB" sz="1600" dirty="0" err="1" smtClean="0"/>
              <a:t>HDBoonstra</a:t>
            </a:r>
            <a:r>
              <a:rPr lang="en-GB" sz="1600" dirty="0" smtClean="0"/>
              <a:t> @</a:t>
            </a:r>
            <a:r>
              <a:rPr lang="en-GB" sz="1600" dirty="0" err="1" smtClean="0"/>
              <a:t>Guttmacher</a:t>
            </a:r>
            <a:endParaRPr lang="en-GB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876800" y="4200145"/>
            <a:ext cx="4335056" cy="277336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err="1" smtClean="0"/>
              <a:t>L'Orangelis</a:t>
            </a:r>
            <a:r>
              <a:rPr lang="en-GB" sz="1600" b="1" dirty="0" smtClean="0"/>
              <a:t> Thomas </a:t>
            </a:r>
            <a:r>
              <a:rPr lang="en-GB" sz="1600" b="1" dirty="0" err="1" smtClean="0"/>
              <a:t>Negrón</a:t>
            </a:r>
            <a:r>
              <a:rPr lang="en-GB" sz="1600" b="1" dirty="0" smtClean="0"/>
              <a:t>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err="1" smtClean="0"/>
              <a:t>Melodi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Tamarzians</a:t>
            </a:r>
            <a:r>
              <a:rPr lang="en-GB" sz="1600" dirty="0" smtClean="0"/>
              <a:t>: @</a:t>
            </a:r>
            <a:r>
              <a:rPr lang="en-GB" sz="1600" dirty="0" err="1" smtClean="0"/>
              <a:t>youthsrhr</a:t>
            </a:r>
            <a:endParaRPr lang="en-GB" sz="16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smtClean="0"/>
              <a:t>Peter Sands</a:t>
            </a:r>
            <a:r>
              <a:rPr lang="en-GB" sz="1600" dirty="0" smtClean="0"/>
              <a:t>: @</a:t>
            </a:r>
            <a:r>
              <a:rPr lang="en-GB" sz="1600" dirty="0" err="1" smtClean="0"/>
              <a:t>PeterASands</a:t>
            </a:r>
            <a:r>
              <a:rPr lang="en-GB" sz="1600" dirty="0" smtClean="0"/>
              <a:t> @</a:t>
            </a:r>
            <a:r>
              <a:rPr lang="en-GB" sz="1600" dirty="0" err="1" smtClean="0"/>
              <a:t>GlobalFund</a:t>
            </a:r>
            <a:endParaRPr lang="en-GB" sz="1600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262174" y="3120580"/>
            <a:ext cx="8382000" cy="613220"/>
          </a:xfrm>
        </p:spPr>
        <p:txBody>
          <a:bodyPr>
            <a:noAutofit/>
          </a:bodyPr>
          <a:lstStyle/>
          <a:p>
            <a:pPr algn="ctr"/>
            <a:r>
              <a:rPr lang="en-GB" sz="1800" b="1" dirty="0"/>
              <a:t>Moderator: </a:t>
            </a:r>
            <a:r>
              <a:rPr lang="en-GB" sz="1800" b="1" dirty="0" smtClean="0"/>
              <a:t>Mabel </a:t>
            </a:r>
            <a:r>
              <a:rPr lang="en-GB" sz="1800" b="1" dirty="0"/>
              <a:t>van </a:t>
            </a:r>
            <a:r>
              <a:rPr lang="en-GB" sz="1800" b="1" dirty="0" smtClean="0"/>
              <a:t>Oranje </a:t>
            </a:r>
          </a:p>
          <a:p>
            <a:pPr algn="ctr"/>
            <a:r>
              <a:rPr lang="en-GB" sz="1800" b="1" dirty="0" smtClean="0"/>
              <a:t>@</a:t>
            </a:r>
            <a:r>
              <a:rPr lang="en-GB" sz="1800" b="1" dirty="0" err="1" smtClean="0"/>
              <a:t>MabelvanOranje</a:t>
            </a:r>
            <a:endParaRPr lang="en-GB" sz="1800" b="1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-76200" y="1471643"/>
            <a:ext cx="9056281" cy="1143000"/>
          </a:xfrm>
        </p:spPr>
        <p:txBody>
          <a:bodyPr>
            <a:noAutofit/>
          </a:bodyPr>
          <a:lstStyle/>
          <a:p>
            <a:r>
              <a:rPr lang="en-GB" sz="2800" b="1" dirty="0"/>
              <a:t>Innovation and </a:t>
            </a:r>
            <a:r>
              <a:rPr lang="en-GB" sz="2800" b="1" dirty="0" smtClean="0"/>
              <a:t>impact: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Tipping </a:t>
            </a:r>
            <a:r>
              <a:rPr lang="en-GB" sz="2400" dirty="0"/>
              <a:t>the scale for adolescent girls </a:t>
            </a:r>
            <a:r>
              <a:rPr lang="en-GB" sz="2400" dirty="0" smtClean="0"/>
              <a:t>&amp; young women</a:t>
            </a:r>
            <a:br>
              <a:rPr lang="en-GB" sz="2400" dirty="0" smtClean="0"/>
            </a:br>
            <a:endParaRPr lang="en-GB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27666"/>
            <a:ext cx="2807881" cy="3468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4" y="306766"/>
            <a:ext cx="2467405" cy="988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496" y="163506"/>
            <a:ext cx="2015007" cy="1168151"/>
          </a:xfrm>
          <a:prstGeom prst="rect">
            <a:avLst/>
          </a:prstGeom>
        </p:spPr>
      </p:pic>
      <p:sp>
        <p:nvSpPr>
          <p:cNvPr id="13" name="Title 3"/>
          <p:cNvSpPr txBox="1">
            <a:spLocks/>
          </p:cNvSpPr>
          <p:nvPr/>
        </p:nvSpPr>
        <p:spPr>
          <a:xfrm>
            <a:off x="3151968" y="2443924"/>
            <a:ext cx="2599944" cy="4644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cap="none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0" dirty="0" smtClean="0"/>
              <a:t>24 July 2018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433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irls Not Brides">
      <a:dk1>
        <a:srgbClr val="304048"/>
      </a:dk1>
      <a:lt1>
        <a:srgbClr val="FAF9F5"/>
      </a:lt1>
      <a:dk2>
        <a:srgbClr val="27414E"/>
      </a:dk2>
      <a:lt2>
        <a:srgbClr val="F1F0F6"/>
      </a:lt2>
      <a:accent1>
        <a:srgbClr val="66CBE1"/>
      </a:accent1>
      <a:accent2>
        <a:srgbClr val="FAA819"/>
      </a:accent2>
      <a:accent3>
        <a:srgbClr val="DD3626"/>
      </a:accent3>
      <a:accent4>
        <a:srgbClr val="AE4C90"/>
      </a:accent4>
      <a:accent5>
        <a:srgbClr val="A7D6A6"/>
      </a:accent5>
      <a:accent6>
        <a:srgbClr val="DDD8C6"/>
      </a:accent6>
      <a:hlink>
        <a:srgbClr val="2F93A8"/>
      </a:hlink>
      <a:folHlink>
        <a:srgbClr val="1A6473"/>
      </a:folHlink>
    </a:clrScheme>
    <a:fontScheme name="Girls Not Brides">
      <a:majorFont>
        <a:latin typeface="Platz"/>
        <a:ea typeface=""/>
        <a:cs typeface=""/>
      </a:majorFont>
      <a:minorFont>
        <a:latin typeface="Adell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2539</TotalTime>
  <Words>35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Adelle Rg</vt:lpstr>
      <vt:lpstr>Arial</vt:lpstr>
      <vt:lpstr>Calibri</vt:lpstr>
      <vt:lpstr>FontAwesome</vt:lpstr>
      <vt:lpstr>Platz</vt:lpstr>
      <vt:lpstr>Office Theme</vt:lpstr>
      <vt:lpstr>Innovation and impact:  Tipping the scale for adolescent girls &amp; young women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Wells</dc:creator>
  <cp:lastModifiedBy>Zoe Birchall</cp:lastModifiedBy>
  <cp:revision>145</cp:revision>
  <dcterms:created xsi:type="dcterms:W3CDTF">2016-07-05T16:06:58Z</dcterms:created>
  <dcterms:modified xsi:type="dcterms:W3CDTF">2018-07-24T09:00:06Z</dcterms:modified>
</cp:coreProperties>
</file>